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8C8490-6315-4A83-93B6-00308971CD37}" v="131" dt="2026-04-19T18:51:05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 Biały" userId="b596b253730823eb" providerId="LiveId" clId="{1CCF0FB5-047F-4B6B-89F2-85B80E2F35A5}"/>
    <pc:docChg chg="undo custSel addSld delSld modSld modMainMaster">
      <pc:chgData name="Ewa Biały" userId="b596b253730823eb" providerId="LiveId" clId="{1CCF0FB5-047F-4B6B-89F2-85B80E2F35A5}" dt="2026-04-19T18:51:05.937" v="439"/>
      <pc:docMkLst>
        <pc:docMk/>
      </pc:docMkLst>
      <pc:sldChg chg="addSp modSp mod modTransition modAnim">
        <pc:chgData name="Ewa Biały" userId="b596b253730823eb" providerId="LiveId" clId="{1CCF0FB5-047F-4B6B-89F2-85B80E2F35A5}" dt="2026-04-19T18:51:05.937" v="439"/>
        <pc:sldMkLst>
          <pc:docMk/>
          <pc:sldMk cId="4028392880" sldId="256"/>
        </pc:sldMkLst>
        <pc:picChg chg="add mod">
          <ac:chgData name="Ewa Biały" userId="b596b253730823eb" providerId="LiveId" clId="{1CCF0FB5-047F-4B6B-89F2-85B80E2F35A5}" dt="2026-04-19T18:32:24.828" v="310" actId="1076"/>
          <ac:picMkLst>
            <pc:docMk/>
            <pc:sldMk cId="4028392880" sldId="256"/>
            <ac:picMk id="4" creationId="{B5283FFB-0051-83C9-00DD-296C7006520B}"/>
          </ac:picMkLst>
        </pc:picChg>
      </pc:sldChg>
      <pc:sldChg chg="modSp mod modTransition">
        <pc:chgData name="Ewa Biały" userId="b596b253730823eb" providerId="LiveId" clId="{1CCF0FB5-047F-4B6B-89F2-85B80E2F35A5}" dt="2026-04-19T18:51:05.937" v="439"/>
        <pc:sldMkLst>
          <pc:docMk/>
          <pc:sldMk cId="1270809538" sldId="257"/>
        </pc:sldMkLst>
        <pc:spChg chg="mod">
          <ac:chgData name="Ewa Biały" userId="b596b253730823eb" providerId="LiveId" clId="{1CCF0FB5-047F-4B6B-89F2-85B80E2F35A5}" dt="2026-03-24T14:05:18.526" v="299" actId="255"/>
          <ac:spMkLst>
            <pc:docMk/>
            <pc:sldMk cId="1270809538" sldId="257"/>
            <ac:spMk id="2" creationId="{E53D30CC-A1D0-29AA-8318-D3E301A69F9B}"/>
          </ac:spMkLst>
        </pc:spChg>
        <pc:spChg chg="mod">
          <ac:chgData name="Ewa Biały" userId="b596b253730823eb" providerId="LiveId" clId="{1CCF0FB5-047F-4B6B-89F2-85B80E2F35A5}" dt="2026-03-24T13:42:59.009" v="109" actId="1076"/>
          <ac:spMkLst>
            <pc:docMk/>
            <pc:sldMk cId="1270809538" sldId="257"/>
            <ac:spMk id="3" creationId="{C688E649-3FC8-1D10-68CA-8A6A892825C8}"/>
          </ac:spMkLst>
        </pc:spChg>
      </pc:sldChg>
      <pc:sldChg chg="modSp mod modTransition">
        <pc:chgData name="Ewa Biały" userId="b596b253730823eb" providerId="LiveId" clId="{1CCF0FB5-047F-4B6B-89F2-85B80E2F35A5}" dt="2026-04-19T18:51:05.937" v="439"/>
        <pc:sldMkLst>
          <pc:docMk/>
          <pc:sldMk cId="2487954268" sldId="258"/>
        </pc:sldMkLst>
        <pc:spChg chg="mod">
          <ac:chgData name="Ewa Biały" userId="b596b253730823eb" providerId="LiveId" clId="{1CCF0FB5-047F-4B6B-89F2-85B80E2F35A5}" dt="2026-03-24T14:05:38.224" v="300" actId="255"/>
          <ac:spMkLst>
            <pc:docMk/>
            <pc:sldMk cId="2487954268" sldId="258"/>
            <ac:spMk id="2" creationId="{B3D69E62-5ED2-DC73-A99B-25A2B628FD2C}"/>
          </ac:spMkLst>
        </pc:spChg>
      </pc:sldChg>
      <pc:sldChg chg="addSp delSp modSp mod modTransition">
        <pc:chgData name="Ewa Biały" userId="b596b253730823eb" providerId="LiveId" clId="{1CCF0FB5-047F-4B6B-89F2-85B80E2F35A5}" dt="2026-04-19T18:51:05.937" v="439"/>
        <pc:sldMkLst>
          <pc:docMk/>
          <pc:sldMk cId="3578021574" sldId="259"/>
        </pc:sldMkLst>
        <pc:spChg chg="mod">
          <ac:chgData name="Ewa Biały" userId="b596b253730823eb" providerId="LiveId" clId="{1CCF0FB5-047F-4B6B-89F2-85B80E2F35A5}" dt="2026-03-24T14:06:43.926" v="303" actId="26606"/>
          <ac:spMkLst>
            <pc:docMk/>
            <pc:sldMk cId="3578021574" sldId="259"/>
            <ac:spMk id="3" creationId="{656DBF8E-7E33-7DB5-761A-F0903CE020D9}"/>
          </ac:spMkLst>
        </pc:spChg>
        <pc:spChg chg="add">
          <ac:chgData name="Ewa Biały" userId="b596b253730823eb" providerId="LiveId" clId="{1CCF0FB5-047F-4B6B-89F2-85B80E2F35A5}" dt="2026-03-24T14:06:43.926" v="303" actId="26606"/>
          <ac:spMkLst>
            <pc:docMk/>
            <pc:sldMk cId="3578021574" sldId="259"/>
            <ac:spMk id="11" creationId="{85C986ED-4BE2-AB35-CBBA-8B52DA40EB4C}"/>
          </ac:spMkLst>
        </pc:spChg>
        <pc:picChg chg="mod">
          <ac:chgData name="Ewa Biały" userId="b596b253730823eb" providerId="LiveId" clId="{1CCF0FB5-047F-4B6B-89F2-85B80E2F35A5}" dt="2026-03-24T14:06:43.926" v="303" actId="26606"/>
          <ac:picMkLst>
            <pc:docMk/>
            <pc:sldMk cId="3578021574" sldId="259"/>
            <ac:picMk id="6" creationId="{2CE06FF2-9435-095D-74B8-60313B4E310D}"/>
          </ac:picMkLst>
        </pc:picChg>
      </pc:sldChg>
      <pc:sldChg chg="addSp delSp modSp mod modTransition modClrScheme chgLayout">
        <pc:chgData name="Ewa Biały" userId="b596b253730823eb" providerId="LiveId" clId="{1CCF0FB5-047F-4B6B-89F2-85B80E2F35A5}" dt="2026-04-19T18:51:05.937" v="439"/>
        <pc:sldMkLst>
          <pc:docMk/>
          <pc:sldMk cId="3566108134" sldId="260"/>
        </pc:sldMkLst>
        <pc:spChg chg="mod">
          <ac:chgData name="Ewa Biały" userId="b596b253730823eb" providerId="LiveId" clId="{1CCF0FB5-047F-4B6B-89F2-85B80E2F35A5}" dt="2026-03-24T14:06:51.718" v="304" actId="26606"/>
          <ac:spMkLst>
            <pc:docMk/>
            <pc:sldMk cId="3566108134" sldId="260"/>
            <ac:spMk id="2" creationId="{1C6C8DE0-C4CC-8B96-E2A8-0D48B3AF7D44}"/>
          </ac:spMkLst>
        </pc:spChg>
        <pc:spChg chg="mod">
          <ac:chgData name="Ewa Biały" userId="b596b253730823eb" providerId="LiveId" clId="{1CCF0FB5-047F-4B6B-89F2-85B80E2F35A5}" dt="2026-03-24T14:06:51.718" v="304" actId="26606"/>
          <ac:spMkLst>
            <pc:docMk/>
            <pc:sldMk cId="3566108134" sldId="260"/>
            <ac:spMk id="3" creationId="{EFD666AE-03AA-24F8-8EF7-4FDC38B9B401}"/>
          </ac:spMkLst>
        </pc:spChg>
        <pc:picChg chg="add mod ord">
          <ac:chgData name="Ewa Biały" userId="b596b253730823eb" providerId="LiveId" clId="{1CCF0FB5-047F-4B6B-89F2-85B80E2F35A5}" dt="2026-03-24T14:06:51.718" v="304" actId="26606"/>
          <ac:picMkLst>
            <pc:docMk/>
            <pc:sldMk cId="3566108134" sldId="260"/>
            <ac:picMk id="6" creationId="{5DFDE159-482D-AD79-AE3D-37366E3DB6F8}"/>
          </ac:picMkLst>
        </pc:picChg>
      </pc:sldChg>
      <pc:sldChg chg="addSp delSp modSp new mod modTransition modClrScheme chgLayout">
        <pc:chgData name="Ewa Biały" userId="b596b253730823eb" providerId="LiveId" clId="{1CCF0FB5-047F-4B6B-89F2-85B80E2F35A5}" dt="2026-04-19T18:51:05.937" v="439"/>
        <pc:sldMkLst>
          <pc:docMk/>
          <pc:sldMk cId="263682999" sldId="261"/>
        </pc:sldMkLst>
        <pc:spChg chg="mod">
          <ac:chgData name="Ewa Biały" userId="b596b253730823eb" providerId="LiveId" clId="{1CCF0FB5-047F-4B6B-89F2-85B80E2F35A5}" dt="2026-03-24T14:07:02.665" v="307" actId="26606"/>
          <ac:spMkLst>
            <pc:docMk/>
            <pc:sldMk cId="263682999" sldId="261"/>
            <ac:spMk id="2" creationId="{A9932A18-CF8C-C8FF-EFAC-6CA28D04F82B}"/>
          </ac:spMkLst>
        </pc:spChg>
        <pc:spChg chg="mod">
          <ac:chgData name="Ewa Biały" userId="b596b253730823eb" providerId="LiveId" clId="{1CCF0FB5-047F-4B6B-89F2-85B80E2F35A5}" dt="2026-03-24T14:07:02.665" v="307" actId="26606"/>
          <ac:spMkLst>
            <pc:docMk/>
            <pc:sldMk cId="263682999" sldId="261"/>
            <ac:spMk id="3" creationId="{3930A6A2-7AA1-9DC6-C296-28BD1D81A5FE}"/>
          </ac:spMkLst>
        </pc:spChg>
        <pc:picChg chg="add mod ord">
          <ac:chgData name="Ewa Biały" userId="b596b253730823eb" providerId="LiveId" clId="{1CCF0FB5-047F-4B6B-89F2-85B80E2F35A5}" dt="2026-03-24T14:07:02.665" v="307" actId="26606"/>
          <ac:picMkLst>
            <pc:docMk/>
            <pc:sldMk cId="263682999" sldId="261"/>
            <ac:picMk id="6" creationId="{C7ABABA9-3923-5F56-BB3A-3ACE6023F4E5}"/>
          </ac:picMkLst>
        </pc:picChg>
      </pc:sldChg>
      <pc:sldChg chg="addSp delSp modSp new mod modTransition">
        <pc:chgData name="Ewa Biały" userId="b596b253730823eb" providerId="LiveId" clId="{1CCF0FB5-047F-4B6B-89F2-85B80E2F35A5}" dt="2026-04-19T18:51:05.937" v="439"/>
        <pc:sldMkLst>
          <pc:docMk/>
          <pc:sldMk cId="210509730" sldId="262"/>
        </pc:sldMkLst>
        <pc:spChg chg="mod">
          <ac:chgData name="Ewa Biały" userId="b596b253730823eb" providerId="LiveId" clId="{1CCF0FB5-047F-4B6B-89F2-85B80E2F35A5}" dt="2026-03-24T13:43:13.488" v="110" actId="114"/>
          <ac:spMkLst>
            <pc:docMk/>
            <pc:sldMk cId="210509730" sldId="262"/>
            <ac:spMk id="3" creationId="{1CF66F38-163D-9D5D-4D43-C6CF61007F6F}"/>
          </ac:spMkLst>
        </pc:spChg>
        <pc:picChg chg="add mod ord">
          <ac:chgData name="Ewa Biały" userId="b596b253730823eb" providerId="LiveId" clId="{1CCF0FB5-047F-4B6B-89F2-85B80E2F35A5}" dt="2026-03-24T13:37:49.358" v="97" actId="931"/>
          <ac:picMkLst>
            <pc:docMk/>
            <pc:sldMk cId="210509730" sldId="262"/>
            <ac:picMk id="6" creationId="{45F7E70D-2BD6-F80B-85E6-55467F952C42}"/>
          </ac:picMkLst>
        </pc:picChg>
      </pc:sldChg>
      <pc:sldChg chg="addSp delSp modSp new mod modTransition">
        <pc:chgData name="Ewa Biały" userId="b596b253730823eb" providerId="LiveId" clId="{1CCF0FB5-047F-4B6B-89F2-85B80E2F35A5}" dt="2026-04-19T18:51:05.937" v="439"/>
        <pc:sldMkLst>
          <pc:docMk/>
          <pc:sldMk cId="2238245066" sldId="263"/>
        </pc:sldMkLst>
        <pc:spChg chg="mod">
          <ac:chgData name="Ewa Biały" userId="b596b253730823eb" providerId="LiveId" clId="{1CCF0FB5-047F-4B6B-89F2-85B80E2F35A5}" dt="2026-03-24T14:05:53.189" v="301" actId="255"/>
          <ac:spMkLst>
            <pc:docMk/>
            <pc:sldMk cId="2238245066" sldId="263"/>
            <ac:spMk id="2" creationId="{AB7AB4E9-E479-45F0-EE01-19FA4F6337FA}"/>
          </ac:spMkLst>
        </pc:spChg>
        <pc:spChg chg="mod">
          <ac:chgData name="Ewa Biały" userId="b596b253730823eb" providerId="LiveId" clId="{1CCF0FB5-047F-4B6B-89F2-85B80E2F35A5}" dt="2026-03-24T13:46:48.960" v="114"/>
          <ac:spMkLst>
            <pc:docMk/>
            <pc:sldMk cId="2238245066" sldId="263"/>
            <ac:spMk id="3" creationId="{D5A45BA4-283B-8374-E57E-8BBC2A5A7ABA}"/>
          </ac:spMkLst>
        </pc:spChg>
        <pc:picChg chg="add mod ord">
          <ac:chgData name="Ewa Biały" userId="b596b253730823eb" providerId="LiveId" clId="{1CCF0FB5-047F-4B6B-89F2-85B80E2F35A5}" dt="2026-03-24T13:48:16.584" v="130" actId="1076"/>
          <ac:picMkLst>
            <pc:docMk/>
            <pc:sldMk cId="2238245066" sldId="263"/>
            <ac:picMk id="6" creationId="{FCBADEC9-A86D-CC20-49BC-0CD49A74EDB3}"/>
          </ac:picMkLst>
        </pc:picChg>
      </pc:sldChg>
      <pc:sldChg chg="addSp delSp modSp new mod modTransition modClrScheme chgLayout">
        <pc:chgData name="Ewa Biały" userId="b596b253730823eb" providerId="LiveId" clId="{1CCF0FB5-047F-4B6B-89F2-85B80E2F35A5}" dt="2026-04-19T18:51:05.937" v="439"/>
        <pc:sldMkLst>
          <pc:docMk/>
          <pc:sldMk cId="253504200" sldId="264"/>
        </pc:sldMkLst>
        <pc:spChg chg="mod">
          <ac:chgData name="Ewa Biały" userId="b596b253730823eb" providerId="LiveId" clId="{1CCF0FB5-047F-4B6B-89F2-85B80E2F35A5}" dt="2026-03-24T14:06:10.734" v="302" actId="26606"/>
          <ac:spMkLst>
            <pc:docMk/>
            <pc:sldMk cId="253504200" sldId="264"/>
            <ac:spMk id="2" creationId="{6677C4B0-8011-6241-AF96-825DB5489642}"/>
          </ac:spMkLst>
        </pc:spChg>
        <pc:spChg chg="mod">
          <ac:chgData name="Ewa Biały" userId="b596b253730823eb" providerId="LiveId" clId="{1CCF0FB5-047F-4B6B-89F2-85B80E2F35A5}" dt="2026-03-24T14:06:10.734" v="302" actId="26606"/>
          <ac:spMkLst>
            <pc:docMk/>
            <pc:sldMk cId="253504200" sldId="264"/>
            <ac:spMk id="3" creationId="{5B80D583-64B1-A40E-8772-14B54EC05FAF}"/>
          </ac:spMkLst>
        </pc:spChg>
        <pc:picChg chg="add mod ord">
          <ac:chgData name="Ewa Biały" userId="b596b253730823eb" providerId="LiveId" clId="{1CCF0FB5-047F-4B6B-89F2-85B80E2F35A5}" dt="2026-03-24T14:06:10.734" v="302" actId="26606"/>
          <ac:picMkLst>
            <pc:docMk/>
            <pc:sldMk cId="253504200" sldId="264"/>
            <ac:picMk id="6" creationId="{BE5361DA-9BA2-7266-34BF-3DB3F1206BED}"/>
          </ac:picMkLst>
        </pc:picChg>
      </pc:sldChg>
      <pc:sldChg chg="addSp delSp modSp new mod modTransition">
        <pc:chgData name="Ewa Biały" userId="b596b253730823eb" providerId="LiveId" clId="{1CCF0FB5-047F-4B6B-89F2-85B80E2F35A5}" dt="2026-04-19T18:51:05.937" v="439"/>
        <pc:sldMkLst>
          <pc:docMk/>
          <pc:sldMk cId="4226440578" sldId="265"/>
        </pc:sldMkLst>
        <pc:spChg chg="mod">
          <ac:chgData name="Ewa Biały" userId="b596b253730823eb" providerId="LiveId" clId="{1CCF0FB5-047F-4B6B-89F2-85B80E2F35A5}" dt="2026-03-24T14:02:35.363" v="230" actId="20577"/>
          <ac:spMkLst>
            <pc:docMk/>
            <pc:sldMk cId="4226440578" sldId="265"/>
            <ac:spMk id="2" creationId="{0E9453D7-05E2-8CD9-AEF7-AADA382BBE07}"/>
          </ac:spMkLst>
        </pc:spChg>
        <pc:spChg chg="mod">
          <ac:chgData name="Ewa Biały" userId="b596b253730823eb" providerId="LiveId" clId="{1CCF0FB5-047F-4B6B-89F2-85B80E2F35A5}" dt="2026-03-24T14:01:39.106" v="216" actId="27636"/>
          <ac:spMkLst>
            <pc:docMk/>
            <pc:sldMk cId="4226440578" sldId="265"/>
            <ac:spMk id="3" creationId="{18CA4672-1736-C1BA-4742-404C5EDE9E2A}"/>
          </ac:spMkLst>
        </pc:spChg>
        <pc:picChg chg="add mod ord">
          <ac:chgData name="Ewa Biały" userId="b596b253730823eb" providerId="LiveId" clId="{1CCF0FB5-047F-4B6B-89F2-85B80E2F35A5}" dt="2026-03-24T14:02:23.761" v="218" actId="1076"/>
          <ac:picMkLst>
            <pc:docMk/>
            <pc:sldMk cId="4226440578" sldId="265"/>
            <ac:picMk id="6" creationId="{4D49924B-F087-1CD0-4873-0D8BE7C11791}"/>
          </ac:picMkLst>
        </pc:picChg>
      </pc:sldChg>
      <pc:sldChg chg="modSp new mod modTransition">
        <pc:chgData name="Ewa Biały" userId="b596b253730823eb" providerId="LiveId" clId="{1CCF0FB5-047F-4B6B-89F2-85B80E2F35A5}" dt="2026-04-19T18:51:05.937" v="439"/>
        <pc:sldMkLst>
          <pc:docMk/>
          <pc:sldMk cId="2263879528" sldId="267"/>
        </pc:sldMkLst>
        <pc:spChg chg="mod">
          <ac:chgData name="Ewa Biały" userId="b596b253730823eb" providerId="LiveId" clId="{1CCF0FB5-047F-4B6B-89F2-85B80E2F35A5}" dt="2026-03-24T14:03:23.464" v="262" actId="20577"/>
          <ac:spMkLst>
            <pc:docMk/>
            <pc:sldMk cId="2263879528" sldId="267"/>
            <ac:spMk id="2" creationId="{A4F7189D-99DD-029E-2601-B61E0D6A4165}"/>
          </ac:spMkLst>
        </pc:spChg>
        <pc:spChg chg="mod">
          <ac:chgData name="Ewa Biały" userId="b596b253730823eb" providerId="LiveId" clId="{1CCF0FB5-047F-4B6B-89F2-85B80E2F35A5}" dt="2026-03-24T14:04:07.570" v="293" actId="20577"/>
          <ac:spMkLst>
            <pc:docMk/>
            <pc:sldMk cId="2263879528" sldId="267"/>
            <ac:spMk id="3" creationId="{5BFEC6D1-968C-DF74-5729-A807A0D4C22C}"/>
          </ac:spMkLst>
        </pc:spChg>
      </pc:sldChg>
      <pc:sldMasterChg chg="modTransition modSldLayout">
        <pc:chgData name="Ewa Biały" userId="b596b253730823eb" providerId="LiveId" clId="{1CCF0FB5-047F-4B6B-89F2-85B80E2F35A5}" dt="2026-04-19T18:51:05.937" v="439"/>
        <pc:sldMasterMkLst>
          <pc:docMk/>
          <pc:sldMasterMk cId="590489796" sldId="2147483815"/>
        </pc:sldMasterMkLst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696968985" sldId="214748376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189983004" sldId="2147483764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672303228" sldId="2147483765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37560326" sldId="2147483766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64882955" sldId="2147483767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952442362" sldId="2147483768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634015502" sldId="2147483769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620108013" sldId="2147483770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430310709" sldId="2147483771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929516940" sldId="2147483772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621300745" sldId="214748377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008999869" sldId="2147483774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969142857" sldId="2147483775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150110089" sldId="2147483776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4103049449" sldId="2147483777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670933643" sldId="2147483778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110072371" sldId="2147483779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776483308" sldId="2147483780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832947551" sldId="2147483781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899946717" sldId="2147483782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95314979" sldId="214748378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907619087" sldId="2147483784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331229210" sldId="2147483785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246103537" sldId="2147483786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584871881" sldId="2147483787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712684409" sldId="2147483788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367036618" sldId="2147483789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777001674" sldId="2147483790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977120784" sldId="2147483791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850211159" sldId="2147483792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160388786" sldId="214748379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4186549936" sldId="2147483794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837024276" sldId="2147483795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4090408573" sldId="2147483796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983492123" sldId="2147483797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007622420" sldId="2147483798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932734465" sldId="2147483799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435463699" sldId="2147483800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063719942" sldId="2147483801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191573362" sldId="2147483802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749518981" sldId="214748380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1048836623" sldId="2147483804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652681902" sldId="2147483805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691267109" sldId="2147483806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140132369" sldId="2147483807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379227186" sldId="2147483808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917290522" sldId="2147483809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785596597" sldId="2147483810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2309895865" sldId="2147483811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458096971" sldId="2147483812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3400835599" sldId="2147483813"/>
          </pc:sldLayoutMkLst>
        </pc:sldLayoutChg>
        <pc:sldLayoutChg chg="modTransition">
          <pc:chgData name="Ewa Biały" userId="b596b253730823eb" providerId="LiveId" clId="{1CCF0FB5-047F-4B6B-89F2-85B80E2F35A5}" dt="2026-04-19T18:51:05.937" v="439"/>
          <pc:sldLayoutMkLst>
            <pc:docMk/>
            <pc:sldMasterMk cId="590489796" sldId="2147483815"/>
            <pc:sldLayoutMk cId="774086534" sldId="214748381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35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15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1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0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9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4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4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3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9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7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4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4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2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86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2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1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8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49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2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40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492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62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68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73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43546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06371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19157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18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3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6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3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2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9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96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5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03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0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42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8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2" r:id="rId2"/>
    <p:sldLayoutId id="2147483814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3802" r:id="rId43"/>
    <p:sldLayoutId id="2147483803" r:id="rId44"/>
    <p:sldLayoutId id="2147483804" r:id="rId45"/>
    <p:sldLayoutId id="2147483805" r:id="rId46"/>
    <p:sldLayoutId id="2147483806" r:id="rId47"/>
    <p:sldLayoutId id="2147483807" r:id="rId48"/>
    <p:sldLayoutId id="2147483808" r:id="rId49"/>
    <p:sldLayoutId id="2147483809" r:id="rId50"/>
    <p:sldLayoutId id="2147483810" r:id="rId51"/>
    <p:sldLayoutId id="2147483811" r:id="rId52"/>
  </p:sldLayoutIdLst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5D159-AD5E-0B93-7B1B-E7E7AEC77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/>
          <a:p>
            <a:r>
              <a:rPr lang="pl-PL" sz="5300"/>
              <a:t>Polska końca XVIII wieku w obrazie i dźwięku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EAF7A20-C024-4C01-24F3-19289414C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300"/>
              <a:t>Obrazy </a:t>
            </a:r>
            <a:r>
              <a:rPr lang="pl-PL" sz="1300" b="1"/>
              <a:t>Bacciarellego, Canaletta, Norblina i Smuglewicza</a:t>
            </a:r>
            <a:r>
              <a:rPr lang="pl-PL" sz="1300"/>
              <a:t> pokazują Polskę widzianą przez portret, miasto, codzienność i wspólnotę.</a:t>
            </a:r>
            <a:br>
              <a:rPr lang="pl-PL" sz="1300"/>
            </a:br>
            <a:r>
              <a:rPr lang="pl-PL" sz="1300"/>
              <a:t>Muzyka </a:t>
            </a:r>
            <a:r>
              <a:rPr lang="pl-PL" sz="1300" b="1"/>
              <a:t>Józefa </a:t>
            </a:r>
            <a:r>
              <a:rPr lang="pl-PL" sz="1300" b="1" err="1"/>
              <a:t>Zeidlera</a:t>
            </a:r>
            <a:r>
              <a:rPr lang="pl-PL" sz="1300"/>
              <a:t> towarzyszy tej opowieści, łącząc obraz, emocję i inspirację do własnego tworzenia.</a:t>
            </a:r>
          </a:p>
          <a:p>
            <a:pPr>
              <a:lnSpc>
                <a:spcPct val="110000"/>
              </a:lnSpc>
            </a:pPr>
            <a:endParaRPr lang="pl-PL" sz="130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E07314A6-6FEF-C6F6-8256-DC70EA1725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 r="29267"/>
          <a:stretch>
            <a:fillRect/>
          </a:stretch>
        </p:blipFill>
        <p:spPr>
          <a:xfrm>
            <a:off x="6096000" y="229424"/>
            <a:ext cx="5674753" cy="639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02 Ścieżka 2">
            <a:hlinkClick r:id="" action="ppaction://media"/>
            <a:extLst>
              <a:ext uri="{FF2B5EF4-FFF2-40B4-BE49-F238E27FC236}">
                <a16:creationId xmlns:a16="http://schemas.microsoft.com/office/drawing/2014/main" id="{B5283FFB-0051-83C9-00DD-296C7006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0997" y="6254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9453D7-05E2-8CD9-AEF7-AADA382BBE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Dziękujemy.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8CA4672-1736-C1BA-4742-404C5EDE9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Obrazy wykorzystane w prezentacji pochodzą z legalnie udostępnionych zbiorów cyfrowych: Wikimedia Commons, Cyfrowego Muzeum Narodowego w Warszawie, Zbiorów Cyfrowych Muzeum Narodowego w Krakowie oraz POLONY. Materiały dobrano z uwzględnieniem ich dostępności do celów edukacyjnych.</a:t>
            </a:r>
            <a:r>
              <a:rPr lang="pl-PL" b="1" dirty="0"/>
              <a:t> 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D49924B-F087-1CD0-4873-0D8BE7C11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0" r="20780"/>
          <a:stretch>
            <a:fillRect/>
          </a:stretch>
        </p:blipFill>
        <p:spPr>
          <a:xfrm>
            <a:off x="5248703" y="15240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422644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7189D-99DD-029E-2601-B61E0D6A4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Jestem </a:t>
            </a:r>
            <a:r>
              <a:rPr lang="pl-PL" dirty="0" err="1"/>
              <a:t>coolturalny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BFEC6D1-968C-DF74-5729-A807A0D4C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To program Ogólnopolskiego Stowarzyszenia z Muzyką do Ludzi, który pokazuje, jak muzyka klasyczna może wspierać rozwój dzieci, uważność, koncentrację i wrażliwość. Łączy edukację, sztukę i codzienność, zapraszając dzieci, rodziców i nauczycieli do odkrywania muzyki z przyjemnością. Więcej informacji znajduje się na stronie programu: www.jestemcoolturalny.zmuzykadoludzi.art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387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3D30CC-A1D0-29AA-8318-D3E301A69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756" y="302622"/>
            <a:ext cx="4361688" cy="3968496"/>
          </a:xfrm>
        </p:spPr>
        <p:txBody>
          <a:bodyPr>
            <a:normAutofit/>
          </a:bodyPr>
          <a:lstStyle/>
          <a:p>
            <a:r>
              <a:rPr lang="pl-PL" dirty="0"/>
              <a:t>Człowiek i myśl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1800" dirty="0"/>
              <a:t>Od spojrzenia wszystko się zaczyna.</a:t>
            </a:r>
            <a:br>
              <a:rPr lang="pl-PL" sz="1800" dirty="0"/>
            </a:br>
            <a:r>
              <a:rPr lang="pl-PL" sz="1800" dirty="0"/>
              <a:t>Obraz potrafi zatrzymać myśl, czas i człowieka</a:t>
            </a:r>
            <a:r>
              <a:rPr lang="pl-PL" sz="2000" dirty="0"/>
              <a:t>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88E649-3FC8-1D10-68CA-8A6A89282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756" y="4819323"/>
            <a:ext cx="4206240" cy="1380744"/>
          </a:xfrm>
        </p:spPr>
        <p:txBody>
          <a:bodyPr/>
          <a:lstStyle/>
          <a:p>
            <a:r>
              <a:rPr lang="pl-PL" dirty="0"/>
              <a:t>Marcello Bacciarelli, </a:t>
            </a:r>
            <a:r>
              <a:rPr lang="pl-PL" i="1" dirty="0"/>
              <a:t>Portret Stanisława Augusta z klepsydrą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8BBACD0-D537-E28F-FDAE-EFD2815A7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b="1290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80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739733-A26D-D673-CB63-E61A093AEC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CF66F38-163D-9D5D-4D43-C6CF61007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4928" y="4841095"/>
            <a:ext cx="4206240" cy="1380744"/>
          </a:xfrm>
        </p:spPr>
        <p:txBody>
          <a:bodyPr/>
          <a:lstStyle/>
          <a:p>
            <a:r>
              <a:rPr lang="pl-PL" dirty="0"/>
              <a:t>Marcello Bacciarelli: </a:t>
            </a:r>
            <a:r>
              <a:rPr lang="pl-PL" i="1" dirty="0"/>
              <a:t>Portret Izabeli Poniatowskiej, siostry króla Stanisława Augusta</a:t>
            </a:r>
          </a:p>
          <a:p>
            <a:endParaRPr lang="pl-PL" i="1" dirty="0">
              <a:solidFill>
                <a:schemeClr val="tx1"/>
              </a:solidFill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45F7E70D-2BD6-F80B-85E6-55467F952C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14468"/>
          <a:stretch>
            <a:fillRect/>
          </a:stretch>
        </p:blipFill>
        <p:spPr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1050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69E62-5ED2-DC73-A99B-25A2B628FD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Miasto jako obraz  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000" dirty="0"/>
              <a:t>Potem pojawia się przestrzeń.</a:t>
            </a:r>
            <a:br>
              <a:rPr lang="pl-PL" sz="2000" dirty="0"/>
            </a:br>
            <a:r>
              <a:rPr lang="pl-PL" sz="2000" dirty="0"/>
              <a:t>Miasto także może stać się bohaterem obrazu</a:t>
            </a:r>
            <a:r>
              <a:rPr lang="pl-PL" sz="2200" dirty="0"/>
              <a:t>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E4F80E-DAC5-F603-93F2-857F6AA56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Bernardo Bellotto zw. Canaletto, </a:t>
            </a:r>
            <a:r>
              <a:rPr lang="pl-PL" i="1" dirty="0"/>
              <a:t>Widok Warszawy z tarasu Zamku Królewskiego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1926EFB-AE86-DB9D-5DED-02261B6A0E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r="25868"/>
          <a:stretch>
            <a:fillRect/>
          </a:stretch>
        </p:blipFill>
        <p:spPr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8795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5C986ED-4BE2-AB35-CBBA-8B52DA40E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6DBF8E-7E33-7DB5-761A-F0903CE02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ctr">
            <a:normAutofit/>
          </a:bodyPr>
          <a:lstStyle/>
          <a:p>
            <a:r>
              <a:rPr lang="pl-PL" dirty="0"/>
              <a:t>Bernardo Bellotto zw. Canaletto, </a:t>
            </a:r>
            <a:r>
              <a:rPr lang="pl-PL" i="1" dirty="0"/>
              <a:t>Widok Warszawy z tarasu Zamku Królewskiego</a:t>
            </a:r>
            <a:endParaRPr lang="pl-PL" dirty="0"/>
          </a:p>
          <a:p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CE06FF2-9435-095D-74B8-60313B4E31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r="1" b="5868"/>
          <a:stretch>
            <a:fillRect/>
          </a:stretch>
        </p:blipFill>
        <p:spPr>
          <a:xfrm>
            <a:off x="20" y="10"/>
            <a:ext cx="11733130" cy="513579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7802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6C8DE0-C4CC-8B96-E2A8-0D48B3A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/>
          <a:p>
            <a:r>
              <a:rPr lang="pl-PL" sz="4300"/>
              <a:t>Codzienność też jest ważna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FD666AE-03AA-24F8-8EF7-4FDC38B9B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/>
          <a:p>
            <a:r>
              <a:rPr lang="pl-PL" sz="1700"/>
              <a:t>Sztuka nie patrzy tylko na to, co wielkie.                                                                                                    Jan Piotr Norblin, </a:t>
            </a:r>
            <a:r>
              <a:rPr lang="pl-PL" sz="1700" i="1"/>
              <a:t>Targ w miasteczku</a:t>
            </a:r>
            <a:br>
              <a:rPr lang="pl-PL" sz="1700"/>
            </a:br>
            <a:r>
              <a:rPr lang="pl-PL" sz="1700"/>
              <a:t>Zwyczajne życie też zasługuje na uwagę.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DFDE159-482D-AD79-AE3D-37366E3DB6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r="19934"/>
          <a:stretch>
            <a:fillRect/>
          </a:stretch>
        </p:blipFill>
        <p:spPr>
          <a:xfrm>
            <a:off x="5586160" y="10"/>
            <a:ext cx="6605841" cy="6399142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6610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32A18-CF8C-C8FF-EFAC-6CA28D04F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/>
          <a:p>
            <a:r>
              <a:rPr lang="pl-PL" dirty="0"/>
              <a:t>Obraz wspólnoty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930A6A2-7AA1-9DC6-C296-28BD1D81A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 b="1"/>
              <a:t>Obraz może zatrzymać chwilę wspólną dla wielu.                                                                                     </a:t>
            </a:r>
            <a:r>
              <a:rPr lang="pl-PL" sz="1500"/>
              <a:t>Norblin, </a:t>
            </a:r>
            <a:r>
              <a:rPr lang="pl-PL" sz="1500" i="1"/>
              <a:t>Posiedzenie sejmu w Warszawie</a:t>
            </a:r>
            <a:br>
              <a:rPr lang="pl-PL" sz="1500"/>
            </a:br>
            <a:r>
              <a:rPr lang="pl-PL" sz="1500" b="1"/>
              <a:t>Może opowiadać o ludziach, decyzjach i pamięci.</a:t>
            </a:r>
            <a:endParaRPr lang="pl-PL" sz="150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C7ABABA9-3923-5F56-BB3A-3ACE6023F4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r="16769" b="1"/>
          <a:stretch>
            <a:fillRect/>
          </a:stretch>
        </p:blipFill>
        <p:spPr>
          <a:xfrm>
            <a:off x="20" y="10"/>
            <a:ext cx="6604483" cy="6399142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368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7AB4E9-E479-45F0-EE01-19FA4F633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Człowiek, spotkanie, obecność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000" dirty="0"/>
              <a:t>W każdej epoce najważniejszy pozostaje człowiek.</a:t>
            </a:r>
            <a:br>
              <a:rPr lang="pl-PL" sz="2000" dirty="0"/>
            </a:br>
            <a:r>
              <a:rPr lang="pl-PL" sz="2000" dirty="0"/>
              <a:t>Jego gest, spotkanie, obecność.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A45BA4-283B-8374-E57E-8BBC2A5A7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Franciszek Smuglewicz, </a:t>
            </a:r>
            <a:r>
              <a:rPr lang="pl-PL" i="1" dirty="0"/>
              <a:t>Chłopi w karczmie</a:t>
            </a:r>
            <a:endParaRPr lang="pl-PL" dirty="0"/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FCBADEC9-A86D-CC20-49BC-0CD49A74E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0413"/>
          <a:stretch>
            <a:fillRect/>
          </a:stretch>
        </p:blipFill>
        <p:spPr>
          <a:xfrm>
            <a:off x="468085" y="326571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23824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77C4B0-8011-6241-AF96-825DB5489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/>
          <a:p>
            <a:r>
              <a:rPr lang="pl-PL" dirty="0"/>
              <a:t>Patrzenie inspiruje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B80D583-64B1-A40E-8772-14B54EC05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/>
          <a:p>
            <a:r>
              <a:rPr lang="pl-PL" dirty="0"/>
              <a:t>Patrzenie może stać się początkiem tworzenia.</a:t>
            </a:r>
            <a:br>
              <a:rPr lang="pl-PL" dirty="0"/>
            </a:br>
            <a:r>
              <a:rPr lang="pl-PL" dirty="0"/>
              <a:t>Wystarczy zobaczyć coś po swojemu.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E5361DA-9BA2-7266-34BF-3DB3F1206B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 r="-1" b="21786"/>
          <a:stretch>
            <a:fillRect/>
          </a:stretch>
        </p:blipFill>
        <p:spPr>
          <a:xfrm>
            <a:off x="5586160" y="10"/>
            <a:ext cx="6605841" cy="639914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350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Tm="6000">
        <p14:reveal/>
      </p:transition>
    </mc:Choice>
    <mc:Fallback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334</Words>
  <Application>Microsoft Office PowerPoint</Application>
  <PresentationFormat>Panoramiczny</PresentationFormat>
  <Paragraphs>20</Paragraphs>
  <Slides>11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Neue Haas Grotesk Text Pro</vt:lpstr>
      <vt:lpstr>Oasis</vt:lpstr>
      <vt:lpstr>Polska końca XVIII wieku w obrazie i dźwięku</vt:lpstr>
      <vt:lpstr>Człowiek i myśl   Od spojrzenia wszystko się zaczyna. Obraz potrafi zatrzymać myśl, czas i człowieka.</vt:lpstr>
      <vt:lpstr>Prezentacja programu PowerPoint</vt:lpstr>
      <vt:lpstr>Miasto jako obraz      Potem pojawia się przestrzeń. Miasto także może stać się bohaterem obrazu.</vt:lpstr>
      <vt:lpstr>Prezentacja programu PowerPoint</vt:lpstr>
      <vt:lpstr>Codzienność też jest ważna</vt:lpstr>
      <vt:lpstr>Obraz wspólnoty</vt:lpstr>
      <vt:lpstr>Człowiek, spotkanie, obecność    W każdej epoce najważniejszy pozostaje człowiek. Jego gest, spotkanie, obecność.</vt:lpstr>
      <vt:lpstr>Patrzenie inspiruje</vt:lpstr>
      <vt:lpstr>Dziękujemy. </vt:lpstr>
      <vt:lpstr>Jestem coolturalny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Ewa Biały</dc:creator>
  <cp:lastModifiedBy>Ewa Biały</cp:lastModifiedBy>
  <cp:revision>2</cp:revision>
  <dcterms:created xsi:type="dcterms:W3CDTF">2026-03-24T13:15:24Z</dcterms:created>
  <dcterms:modified xsi:type="dcterms:W3CDTF">2026-04-19T18:51:08Z</dcterms:modified>
</cp:coreProperties>
</file>